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8" Type="http://schemas.openxmlformats.org/officeDocument/2006/relationships/image" Target="../media/image119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122.png"/><Relationship Id="rId12" Type="http://schemas.openxmlformats.org/officeDocument/2006/relationships/image" Target="../media/image123.png"/><Relationship Id="rId13" Type="http://schemas.openxmlformats.org/officeDocument/2006/relationships/image" Target="../media/image124.png"/><Relationship Id="rId14" Type="http://schemas.openxmlformats.org/officeDocument/2006/relationships/image" Target="../media/image125.png"/><Relationship Id="rId15" Type="http://schemas.openxmlformats.org/officeDocument/2006/relationships/image" Target="../media/image126.png"/><Relationship Id="rId16" Type="http://schemas.openxmlformats.org/officeDocument/2006/relationships/image" Target="../media/image127.png"/><Relationship Id="rId17" Type="http://schemas.openxmlformats.org/officeDocument/2006/relationships/image" Target="../media/image128.png"/><Relationship Id="rId18" Type="http://schemas.openxmlformats.org/officeDocument/2006/relationships/image" Target="../media/image129.png"/><Relationship Id="rId19" Type="http://schemas.openxmlformats.org/officeDocument/2006/relationships/image" Target="../media/image130.png"/><Relationship Id="rId20" Type="http://schemas.openxmlformats.org/officeDocument/2006/relationships/image" Target="../media/image131.png"/><Relationship Id="rId21" Type="http://schemas.openxmlformats.org/officeDocument/2006/relationships/image" Target="../media/image132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Relationship Id="rId10" Type="http://schemas.openxmlformats.org/officeDocument/2006/relationships/image" Target="../media/image141.png"/><Relationship Id="rId11" Type="http://schemas.openxmlformats.org/officeDocument/2006/relationships/image" Target="../media/image142.png"/><Relationship Id="rId12" Type="http://schemas.openxmlformats.org/officeDocument/2006/relationships/image" Target="../media/image143.png"/><Relationship Id="rId13" Type="http://schemas.openxmlformats.org/officeDocument/2006/relationships/image" Target="../media/image144.png"/><Relationship Id="rId14" Type="http://schemas.openxmlformats.org/officeDocument/2006/relationships/image" Target="../media/image145.png"/><Relationship Id="rId15" Type="http://schemas.openxmlformats.org/officeDocument/2006/relationships/image" Target="../media/image146.png"/><Relationship Id="rId16" Type="http://schemas.openxmlformats.org/officeDocument/2006/relationships/image" Target="../media/image147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5.png"/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8" Type="http://schemas.openxmlformats.org/officeDocument/2006/relationships/image" Target="../media/image161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2.png"/><Relationship Id="rId3" Type="http://schemas.openxmlformats.org/officeDocument/2006/relationships/image" Target="../media/image163.png"/><Relationship Id="rId4" Type="http://schemas.openxmlformats.org/officeDocument/2006/relationships/image" Target="../media/image164.png"/><Relationship Id="rId5" Type="http://schemas.openxmlformats.org/officeDocument/2006/relationships/image" Target="../media/image165.png"/><Relationship Id="rId6" Type="http://schemas.openxmlformats.org/officeDocument/2006/relationships/image" Target="../media/image166.png"/><Relationship Id="rId7" Type="http://schemas.openxmlformats.org/officeDocument/2006/relationships/image" Target="../media/image167.png"/><Relationship Id="rId8" Type="http://schemas.openxmlformats.org/officeDocument/2006/relationships/image" Target="../media/image168.png"/><Relationship Id="rId9" Type="http://schemas.openxmlformats.org/officeDocument/2006/relationships/image" Target="../media/image169.png"/><Relationship Id="rId10" Type="http://schemas.openxmlformats.org/officeDocument/2006/relationships/image" Target="../media/image170.png"/><Relationship Id="rId11" Type="http://schemas.openxmlformats.org/officeDocument/2006/relationships/image" Target="../media/image171.png"/><Relationship Id="rId12" Type="http://schemas.openxmlformats.org/officeDocument/2006/relationships/image" Target="../media/image172.png"/><Relationship Id="rId13" Type="http://schemas.openxmlformats.org/officeDocument/2006/relationships/image" Target="../media/image173.png"/><Relationship Id="rId14" Type="http://schemas.openxmlformats.org/officeDocument/2006/relationships/image" Target="../media/image174.png"/><Relationship Id="rId15" Type="http://schemas.openxmlformats.org/officeDocument/2006/relationships/image" Target="../media/image175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3" Type="http://schemas.openxmlformats.org/officeDocument/2006/relationships/image" Target="../media/image177.png"/><Relationship Id="rId4" Type="http://schemas.openxmlformats.org/officeDocument/2006/relationships/image" Target="../media/image178.png"/><Relationship Id="rId5" Type="http://schemas.openxmlformats.org/officeDocument/2006/relationships/image" Target="../media/image179.png"/><Relationship Id="rId6" Type="http://schemas.openxmlformats.org/officeDocument/2006/relationships/image" Target="../media/image180.png"/><Relationship Id="rId7" Type="http://schemas.openxmlformats.org/officeDocument/2006/relationships/image" Target="../media/image181.png"/><Relationship Id="rId8" Type="http://schemas.openxmlformats.org/officeDocument/2006/relationships/image" Target="../media/image182.png"/><Relationship Id="rId9" Type="http://schemas.openxmlformats.org/officeDocument/2006/relationships/image" Target="../media/image183.png"/><Relationship Id="rId10" Type="http://schemas.openxmlformats.org/officeDocument/2006/relationships/image" Target="../media/image184.png"/><Relationship Id="rId11" Type="http://schemas.openxmlformats.org/officeDocument/2006/relationships/image" Target="../media/image185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20" Type="http://schemas.openxmlformats.org/officeDocument/2006/relationships/image" Target="../media/image23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6.png"/><Relationship Id="rId3" Type="http://schemas.openxmlformats.org/officeDocument/2006/relationships/image" Target="../media/image187.png"/><Relationship Id="rId4" Type="http://schemas.openxmlformats.org/officeDocument/2006/relationships/image" Target="../media/image188.png"/><Relationship Id="rId5" Type="http://schemas.openxmlformats.org/officeDocument/2006/relationships/image" Target="../media/image189.png"/><Relationship Id="rId6" Type="http://schemas.openxmlformats.org/officeDocument/2006/relationships/image" Target="../media/image190.png"/><Relationship Id="rId7" Type="http://schemas.openxmlformats.org/officeDocument/2006/relationships/image" Target="../media/image191.png"/><Relationship Id="rId8" Type="http://schemas.openxmlformats.org/officeDocument/2006/relationships/image" Target="../media/image192.png"/><Relationship Id="rId9" Type="http://schemas.openxmlformats.org/officeDocument/2006/relationships/image" Target="../media/image193.png"/><Relationship Id="rId10" Type="http://schemas.openxmlformats.org/officeDocument/2006/relationships/image" Target="../media/image194.png"/><Relationship Id="rId11" Type="http://schemas.openxmlformats.org/officeDocument/2006/relationships/image" Target="../media/image195.png"/><Relationship Id="rId12" Type="http://schemas.openxmlformats.org/officeDocument/2006/relationships/image" Target="../media/image196.png"/><Relationship Id="rId13" Type="http://schemas.openxmlformats.org/officeDocument/2006/relationships/image" Target="../media/image197.png"/><Relationship Id="rId14" Type="http://schemas.openxmlformats.org/officeDocument/2006/relationships/image" Target="../media/image198.png"/><Relationship Id="rId15" Type="http://schemas.openxmlformats.org/officeDocument/2006/relationships/image" Target="../media/image199.png"/><Relationship Id="rId16" Type="http://schemas.openxmlformats.org/officeDocument/2006/relationships/image" Target="../media/image200.png"/><Relationship Id="rId17" Type="http://schemas.openxmlformats.org/officeDocument/2006/relationships/image" Target="../media/image201.png"/><Relationship Id="rId18" Type="http://schemas.openxmlformats.org/officeDocument/2006/relationships/image" Target="../media/image202.png"/><Relationship Id="rId19" Type="http://schemas.openxmlformats.org/officeDocument/2006/relationships/image" Target="../media/image203.png"/><Relationship Id="rId20" Type="http://schemas.openxmlformats.org/officeDocument/2006/relationships/image" Target="../media/image204.png"/><Relationship Id="rId21" Type="http://schemas.openxmlformats.org/officeDocument/2006/relationships/image" Target="../media/image205.png"/><Relationship Id="rId22" Type="http://schemas.openxmlformats.org/officeDocument/2006/relationships/image" Target="../media/image206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3" Type="http://schemas.openxmlformats.org/officeDocument/2006/relationships/image" Target="../media/image208.png"/><Relationship Id="rId4" Type="http://schemas.openxmlformats.org/officeDocument/2006/relationships/image" Target="../media/image209.png"/><Relationship Id="rId5" Type="http://schemas.openxmlformats.org/officeDocument/2006/relationships/image" Target="../media/image210.png"/><Relationship Id="rId6" Type="http://schemas.openxmlformats.org/officeDocument/2006/relationships/image" Target="../media/image211.png"/><Relationship Id="rId7" Type="http://schemas.openxmlformats.org/officeDocument/2006/relationships/image" Target="../media/image212.png"/><Relationship Id="rId8" Type="http://schemas.openxmlformats.org/officeDocument/2006/relationships/image" Target="../media/image213.png"/><Relationship Id="rId9" Type="http://schemas.openxmlformats.org/officeDocument/2006/relationships/image" Target="../media/image214.png"/><Relationship Id="rId10" Type="http://schemas.openxmlformats.org/officeDocument/2006/relationships/image" Target="../media/image215.png"/><Relationship Id="rId11" Type="http://schemas.openxmlformats.org/officeDocument/2006/relationships/image" Target="../media/image216.png"/><Relationship Id="rId12" Type="http://schemas.openxmlformats.org/officeDocument/2006/relationships/image" Target="../media/image21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8.png"/><Relationship Id="rId3" Type="http://schemas.openxmlformats.org/officeDocument/2006/relationships/image" Target="../media/image219.png"/><Relationship Id="rId4" Type="http://schemas.openxmlformats.org/officeDocument/2006/relationships/image" Target="../media/image220.png"/><Relationship Id="rId5" Type="http://schemas.openxmlformats.org/officeDocument/2006/relationships/image" Target="../media/image221.png"/><Relationship Id="rId6" Type="http://schemas.openxmlformats.org/officeDocument/2006/relationships/image" Target="../media/image222.png"/><Relationship Id="rId7" Type="http://schemas.openxmlformats.org/officeDocument/2006/relationships/image" Target="../media/image223.png"/><Relationship Id="rId8" Type="http://schemas.openxmlformats.org/officeDocument/2006/relationships/image" Target="../media/image224.png"/><Relationship Id="rId9" Type="http://schemas.openxmlformats.org/officeDocument/2006/relationships/image" Target="../media/image225.png"/><Relationship Id="rId10" Type="http://schemas.openxmlformats.org/officeDocument/2006/relationships/image" Target="../media/image226.png"/><Relationship Id="rId11" Type="http://schemas.openxmlformats.org/officeDocument/2006/relationships/image" Target="../media/image227.png"/><Relationship Id="rId12" Type="http://schemas.openxmlformats.org/officeDocument/2006/relationships/image" Target="../media/image228.png"/><Relationship Id="rId13" Type="http://schemas.openxmlformats.org/officeDocument/2006/relationships/image" Target="../media/image229.png"/><Relationship Id="rId14" Type="http://schemas.openxmlformats.org/officeDocument/2006/relationships/image" Target="../media/image230.png"/><Relationship Id="rId15" Type="http://schemas.openxmlformats.org/officeDocument/2006/relationships/image" Target="../media/image231.png"/><Relationship Id="rId16" Type="http://schemas.openxmlformats.org/officeDocument/2006/relationships/image" Target="../media/image232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3.png"/><Relationship Id="rId3" Type="http://schemas.openxmlformats.org/officeDocument/2006/relationships/image" Target="../media/image234.png"/><Relationship Id="rId4" Type="http://schemas.openxmlformats.org/officeDocument/2006/relationships/image" Target="../media/image235.png"/><Relationship Id="rId5" Type="http://schemas.openxmlformats.org/officeDocument/2006/relationships/image" Target="../media/image236.png"/><Relationship Id="rId6" Type="http://schemas.openxmlformats.org/officeDocument/2006/relationships/image" Target="../media/image237.png"/><Relationship Id="rId7" Type="http://schemas.openxmlformats.org/officeDocument/2006/relationships/image" Target="../media/image238.png"/><Relationship Id="rId8" Type="http://schemas.openxmlformats.org/officeDocument/2006/relationships/image" Target="../media/image239.png"/><Relationship Id="rId9" Type="http://schemas.openxmlformats.org/officeDocument/2006/relationships/image" Target="../media/image240.png"/><Relationship Id="rId10" Type="http://schemas.openxmlformats.org/officeDocument/2006/relationships/image" Target="../media/image241.png"/><Relationship Id="rId11" Type="http://schemas.openxmlformats.org/officeDocument/2006/relationships/image" Target="../media/image242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3.png"/><Relationship Id="rId3" Type="http://schemas.openxmlformats.org/officeDocument/2006/relationships/image" Target="../media/image244.png"/><Relationship Id="rId4" Type="http://schemas.openxmlformats.org/officeDocument/2006/relationships/image" Target="../media/image245.png"/><Relationship Id="rId5" Type="http://schemas.openxmlformats.org/officeDocument/2006/relationships/image" Target="../media/image246.png"/><Relationship Id="rId6" Type="http://schemas.openxmlformats.org/officeDocument/2006/relationships/image" Target="../media/image247.png"/><Relationship Id="rId7" Type="http://schemas.openxmlformats.org/officeDocument/2006/relationships/image" Target="../media/image248.png"/><Relationship Id="rId8" Type="http://schemas.openxmlformats.org/officeDocument/2006/relationships/image" Target="../media/image249.png"/><Relationship Id="rId9" Type="http://schemas.openxmlformats.org/officeDocument/2006/relationships/image" Target="../media/image250.png"/><Relationship Id="rId10" Type="http://schemas.openxmlformats.org/officeDocument/2006/relationships/image" Target="../media/image251.png"/><Relationship Id="rId11" Type="http://schemas.openxmlformats.org/officeDocument/2006/relationships/image" Target="../media/image252.png"/><Relationship Id="rId12" Type="http://schemas.openxmlformats.org/officeDocument/2006/relationships/image" Target="../media/image253.png"/><Relationship Id="rId13" Type="http://schemas.openxmlformats.org/officeDocument/2006/relationships/image" Target="../media/image254.png"/><Relationship Id="rId14" Type="http://schemas.openxmlformats.org/officeDocument/2006/relationships/image" Target="../media/image255.png"/><Relationship Id="rId15" Type="http://schemas.openxmlformats.org/officeDocument/2006/relationships/image" Target="../media/image256.png"/><Relationship Id="rId16" Type="http://schemas.openxmlformats.org/officeDocument/2006/relationships/image" Target="../media/image257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8.png"/><Relationship Id="rId3" Type="http://schemas.openxmlformats.org/officeDocument/2006/relationships/image" Target="../media/image259.png"/><Relationship Id="rId4" Type="http://schemas.openxmlformats.org/officeDocument/2006/relationships/image" Target="../media/image260.png"/><Relationship Id="rId5" Type="http://schemas.openxmlformats.org/officeDocument/2006/relationships/image" Target="../media/image261.png"/><Relationship Id="rId6" Type="http://schemas.openxmlformats.org/officeDocument/2006/relationships/image" Target="../media/image262.png"/><Relationship Id="rId7" Type="http://schemas.openxmlformats.org/officeDocument/2006/relationships/image" Target="../media/image263.png"/><Relationship Id="rId8" Type="http://schemas.openxmlformats.org/officeDocument/2006/relationships/image" Target="../media/image264.png"/><Relationship Id="rId9" Type="http://schemas.openxmlformats.org/officeDocument/2006/relationships/image" Target="../media/image265.png"/><Relationship Id="rId10" Type="http://schemas.openxmlformats.org/officeDocument/2006/relationships/image" Target="../media/image266.png"/><Relationship Id="rId11" Type="http://schemas.openxmlformats.org/officeDocument/2006/relationships/image" Target="../media/image267.png"/><Relationship Id="rId12" Type="http://schemas.openxmlformats.org/officeDocument/2006/relationships/image" Target="../media/image268.png"/><Relationship Id="rId13" Type="http://schemas.openxmlformats.org/officeDocument/2006/relationships/image" Target="../media/image269.png"/><Relationship Id="rId14" Type="http://schemas.openxmlformats.org/officeDocument/2006/relationships/image" Target="../media/image270.png"/><Relationship Id="rId15" Type="http://schemas.openxmlformats.org/officeDocument/2006/relationships/image" Target="../media/image271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pn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png"/><Relationship Id="rId7" Type="http://schemas.openxmlformats.org/officeDocument/2006/relationships/image" Target="../media/image277.png"/><Relationship Id="rId8" Type="http://schemas.openxmlformats.org/officeDocument/2006/relationships/image" Target="../media/image278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9.png"/><Relationship Id="rId3" Type="http://schemas.openxmlformats.org/officeDocument/2006/relationships/image" Target="../media/image280.png"/><Relationship Id="rId4" Type="http://schemas.openxmlformats.org/officeDocument/2006/relationships/image" Target="../media/image281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38.png"/><Relationship Id="rId12" Type="http://schemas.openxmlformats.org/officeDocument/2006/relationships/image" Target="../media/image39.png"/><Relationship Id="rId13" Type="http://schemas.openxmlformats.org/officeDocument/2006/relationships/image" Target="../media/image40.png"/><Relationship Id="rId14" Type="http://schemas.openxmlformats.org/officeDocument/2006/relationships/image" Target="../media/image41.png"/><Relationship Id="rId15" Type="http://schemas.openxmlformats.org/officeDocument/2006/relationships/image" Target="../media/image42.png"/><Relationship Id="rId16" Type="http://schemas.openxmlformats.org/officeDocument/2006/relationships/image" Target="../media/image43.png"/><Relationship Id="rId17" Type="http://schemas.openxmlformats.org/officeDocument/2006/relationships/image" Target="../media/image44.png"/><Relationship Id="rId18" Type="http://schemas.openxmlformats.org/officeDocument/2006/relationships/image" Target="../media/image45.png"/><Relationship Id="rId19" Type="http://schemas.openxmlformats.org/officeDocument/2006/relationships/image" Target="../media/image46.png"/><Relationship Id="rId20" Type="http://schemas.openxmlformats.org/officeDocument/2006/relationships/image" Target="../media/image47.png"/><Relationship Id="rId21" Type="http://schemas.openxmlformats.org/officeDocument/2006/relationships/image" Target="../media/image48.png"/><Relationship Id="rId22" Type="http://schemas.openxmlformats.org/officeDocument/2006/relationships/image" Target="../media/image49.png"/><Relationship Id="rId23" Type="http://schemas.openxmlformats.org/officeDocument/2006/relationships/image" Target="../media/image50.png"/><Relationship Id="rId24" Type="http://schemas.openxmlformats.org/officeDocument/2006/relationships/image" Target="../media/image51.png"/><Relationship Id="rId25" Type="http://schemas.openxmlformats.org/officeDocument/2006/relationships/image" Target="../media/image5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83800" y="1454060"/>
            <a:ext cx="11251195" cy="760633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851564" y="9691045"/>
            <a:ext cx="5745999" cy="76188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06129" y="5527262"/>
            <a:ext cx="11127336" cy="72812"/>
            <a:chOff x="11106129" y="5527262"/>
            <a:chExt cx="11127336" cy="728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5400000">
              <a:off x="11106129" y="5527262"/>
              <a:ext cx="11127336" cy="7281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89302"/>
            <a:ext cx="3657691" cy="306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44087"/>
            <a:ext cx="2329212" cy="47410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58353"/>
            <a:ext cx="413330" cy="45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05164" y="1528571"/>
            <a:ext cx="16192741" cy="7142857"/>
            <a:chOff x="1005164" y="1528571"/>
            <a:chExt cx="16192741" cy="71428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164" y="1528571"/>
              <a:ext cx="16192741" cy="7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28571" y="1457143"/>
            <a:ext cx="16351979" cy="7371429"/>
            <a:chOff x="928571" y="1457143"/>
            <a:chExt cx="16351979" cy="73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8571" y="1457143"/>
              <a:ext cx="16351979" cy="7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28571" y="1457143"/>
            <a:ext cx="16351979" cy="7371429"/>
            <a:chOff x="928571" y="1457143"/>
            <a:chExt cx="16351979" cy="7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8571" y="1457143"/>
              <a:ext cx="16351979" cy="7371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2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0877" y="958372"/>
            <a:ext cx="2673863" cy="45981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87429" y="944068"/>
            <a:ext cx="413330" cy="47410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0878" y="1600000"/>
            <a:ext cx="16207027" cy="7100000"/>
            <a:chOff x="990878" y="1600000"/>
            <a:chExt cx="16207027" cy="71000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0878" y="1600000"/>
              <a:ext cx="16207027" cy="71000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73" y="1147869"/>
            <a:ext cx="9774060" cy="8949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06477" y="955668"/>
            <a:ext cx="413330" cy="4598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5835" y="2573283"/>
            <a:ext cx="9324009" cy="567245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06477" y="955668"/>
            <a:ext cx="413330" cy="459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26345" y="3749738"/>
            <a:ext cx="6171429" cy="4857160"/>
            <a:chOff x="9726345" y="3749738"/>
            <a:chExt cx="6171429" cy="48571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26345" y="3749738"/>
              <a:ext cx="6171429" cy="48571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164" y="989952"/>
            <a:ext cx="7253972" cy="5519571"/>
            <a:chOff x="1005164" y="989952"/>
            <a:chExt cx="7253972" cy="551957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05164" y="989952"/>
              <a:ext cx="7253972" cy="5519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85714" y="1315316"/>
            <a:ext cx="5400000" cy="2756113"/>
            <a:chOff x="1585714" y="1315316"/>
            <a:chExt cx="5400000" cy="275611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85714" y="1315316"/>
              <a:ext cx="5400000" cy="2756113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267620" y="673135"/>
            <a:ext cx="2167616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628571" y="3700000"/>
            <a:ext cx="6357143" cy="5021184"/>
            <a:chOff x="9628571" y="3700000"/>
            <a:chExt cx="6357143" cy="502118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28571" y="3700000"/>
              <a:ext cx="6357143" cy="502118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39235" y="3281313"/>
            <a:ext cx="2243619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00000" y="1152634"/>
            <a:ext cx="7438095" cy="5442604"/>
            <a:chOff x="900000" y="1152634"/>
            <a:chExt cx="7438095" cy="54426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00000" y="1152634"/>
              <a:ext cx="7438095" cy="54426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952" y="1177396"/>
            <a:ext cx="5625714" cy="3296890"/>
            <a:chOff x="940952" y="1177396"/>
            <a:chExt cx="5625714" cy="329689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952" y="1177396"/>
              <a:ext cx="5625714" cy="329689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324763" y="656314"/>
            <a:ext cx="2395682" cy="43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382837" y="1180248"/>
            <a:ext cx="5368989" cy="3211084"/>
            <a:chOff x="10382837" y="1180248"/>
            <a:chExt cx="5368989" cy="321108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82837" y="1180248"/>
              <a:ext cx="5368989" cy="321108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906477" y="955668"/>
            <a:ext cx="413330" cy="45981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259799" y="1091275"/>
            <a:ext cx="5600000" cy="3469132"/>
            <a:chOff x="10259799" y="1091275"/>
            <a:chExt cx="5600000" cy="34691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259799" y="1091275"/>
              <a:ext cx="5600000" cy="34691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561257" y="656314"/>
            <a:ext cx="2395682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60000" y="1236255"/>
            <a:ext cx="5368989" cy="3185650"/>
            <a:chOff x="1060000" y="1236255"/>
            <a:chExt cx="5368989" cy="318565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60000" y="1236255"/>
              <a:ext cx="5368989" cy="31856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7135" y="5280952"/>
            <a:ext cx="5433350" cy="3234985"/>
            <a:chOff x="1037135" y="5280952"/>
            <a:chExt cx="5433350" cy="323498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135" y="5280952"/>
              <a:ext cx="5433350" cy="323498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8571" y="5213586"/>
            <a:ext cx="5618095" cy="3345208"/>
            <a:chOff x="948571" y="5213586"/>
            <a:chExt cx="5618095" cy="3345208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8571" y="5213586"/>
              <a:ext cx="5618095" cy="334520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268125" y="4737782"/>
            <a:ext cx="2395682" cy="4342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267418" y="5194132"/>
            <a:ext cx="5600000" cy="3321805"/>
            <a:chOff x="10267418" y="5194132"/>
            <a:chExt cx="5600000" cy="332180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267418" y="5194132"/>
              <a:ext cx="5600000" cy="332180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19332" y="6337034"/>
            <a:ext cx="5350496" cy="1141870"/>
            <a:chOff x="10419332" y="6337034"/>
            <a:chExt cx="5350496" cy="114187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419332" y="6337034"/>
              <a:ext cx="5350496" cy="114187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61239" y="4803191"/>
            <a:ext cx="2395682" cy="43427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0382837" y="1889851"/>
            <a:ext cx="2591248" cy="2501481"/>
            <a:chOff x="10382837" y="1889851"/>
            <a:chExt cx="2591248" cy="250148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382837" y="1889851"/>
              <a:ext cx="2591248" cy="2501481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507923" y="6285714"/>
            <a:ext cx="1775686" cy="1250332"/>
            <a:chOff x="13507923" y="6285714"/>
            <a:chExt cx="1775686" cy="125033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507923" y="6285714"/>
              <a:ext cx="1775686" cy="12503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049895" y="6055340"/>
            <a:ext cx="996016" cy="1040544"/>
            <a:chOff x="8049895" y="6055340"/>
            <a:chExt cx="996016" cy="104054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2100000">
              <a:off x="8049895" y="6055340"/>
              <a:ext cx="996016" cy="104054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049895" y="2620319"/>
            <a:ext cx="996016" cy="1040544"/>
            <a:chOff x="8049895" y="2620319"/>
            <a:chExt cx="996016" cy="104054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2220000">
              <a:off x="8049895" y="2620319"/>
              <a:ext cx="996016" cy="1040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08042" y="1134875"/>
            <a:ext cx="5077672" cy="7550840"/>
            <a:chOff x="5508042" y="1134875"/>
            <a:chExt cx="5077672" cy="755084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508042" y="1134875"/>
              <a:ext cx="5077672" cy="755084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1157143"/>
            <a:ext cx="3342857" cy="1965378"/>
            <a:chOff x="1005164" y="1157143"/>
            <a:chExt cx="3342857" cy="196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1157143"/>
              <a:ext cx="3342857" cy="196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52270" y="655358"/>
            <a:ext cx="1986663" cy="4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53184" y="1293950"/>
            <a:ext cx="3049178" cy="1662647"/>
            <a:chOff x="1153184" y="1293950"/>
            <a:chExt cx="3049178" cy="166264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184" y="1293950"/>
              <a:ext cx="3049178" cy="166264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16001" y="955668"/>
            <a:ext cx="413330" cy="45981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804293" y="1276190"/>
            <a:ext cx="4567423" cy="7271175"/>
            <a:chOff x="5804293" y="1276190"/>
            <a:chExt cx="4567423" cy="727117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804293" y="1276190"/>
              <a:ext cx="4567423" cy="72711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126137" y="1276190"/>
            <a:ext cx="4645884" cy="7271175"/>
            <a:chOff x="11126137" y="1276190"/>
            <a:chExt cx="4645884" cy="727117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126137" y="1276190"/>
              <a:ext cx="4645884" cy="727117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5892" y="1512412"/>
            <a:ext cx="2516414" cy="1250332"/>
            <a:chOff x="1345892" y="1512412"/>
            <a:chExt cx="2516414" cy="125033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5892" y="1512412"/>
              <a:ext cx="2516414" cy="125033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81906" y="690555"/>
            <a:ext cx="2400949" cy="4317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08572" y="655358"/>
            <a:ext cx="2400949" cy="43427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34709" y="1142494"/>
            <a:ext cx="5077672" cy="7543220"/>
            <a:chOff x="10934709" y="1142494"/>
            <a:chExt cx="5077672" cy="754322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934709" y="1142494"/>
              <a:ext cx="5077672" cy="754322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074106" y="3686223"/>
            <a:ext cx="996016" cy="1040544"/>
            <a:chOff x="4074106" y="3686223"/>
            <a:chExt cx="996016" cy="10405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3360000">
              <a:off x="4074106" y="3686223"/>
              <a:ext cx="996016" cy="104054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16001" y="955668"/>
            <a:ext cx="413330" cy="459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714" y="1195491"/>
            <a:ext cx="15069202" cy="7518795"/>
            <a:chOff x="985714" y="1195491"/>
            <a:chExt cx="15069202" cy="7518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14" y="1195491"/>
              <a:ext cx="15069202" cy="75187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5164" y="1315316"/>
            <a:ext cx="14764159" cy="7227541"/>
            <a:chOff x="1105164" y="1315316"/>
            <a:chExt cx="14764159" cy="722754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5164" y="1315316"/>
              <a:ext cx="14764159" cy="7227541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10477" y="674395"/>
            <a:ext cx="6755902" cy="4317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714" y="1195491"/>
            <a:ext cx="15069202" cy="7518795"/>
            <a:chOff x="985714" y="1195491"/>
            <a:chExt cx="15069202" cy="7518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14" y="1195491"/>
              <a:ext cx="15069202" cy="7518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0477" y="671859"/>
            <a:ext cx="6755902" cy="43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05164" y="1315316"/>
            <a:ext cx="14804360" cy="7313256"/>
            <a:chOff x="1105164" y="1315316"/>
            <a:chExt cx="14804360" cy="731325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05164" y="1315316"/>
              <a:ext cx="14804360" cy="731325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7143" y="1420738"/>
            <a:ext cx="7014286" cy="7293547"/>
            <a:chOff x="957143" y="1420738"/>
            <a:chExt cx="7014286" cy="7293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143" y="1420738"/>
              <a:ext cx="7014286" cy="7293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7763" y="-438095"/>
            <a:ext cx="3557951" cy="10723810"/>
            <a:chOff x="14727763" y="-438095"/>
            <a:chExt cx="3557951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7763" y="-438095"/>
              <a:ext cx="3557951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37084" y="986144"/>
            <a:ext cx="4591545" cy="43173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05164" y="1542857"/>
            <a:ext cx="6809524" cy="7128571"/>
            <a:chOff x="1005164" y="1542857"/>
            <a:chExt cx="6809524" cy="71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5164" y="1542857"/>
              <a:ext cx="6809524" cy="712857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81910" y="957576"/>
            <a:ext cx="5586659" cy="43173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62306" y="6371429"/>
            <a:ext cx="3223408" cy="985714"/>
            <a:chOff x="1062306" y="6371429"/>
            <a:chExt cx="3223408" cy="9857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62306" y="6371429"/>
              <a:ext cx="3223408" cy="9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2031" y="5069048"/>
            <a:ext cx="3223408" cy="985714"/>
            <a:chOff x="1072031" y="5069048"/>
            <a:chExt cx="3223408" cy="98571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72031" y="5069048"/>
              <a:ext cx="3223408" cy="9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421629" y="4845768"/>
            <a:ext cx="1211704" cy="503703"/>
            <a:chOff x="6421629" y="4845768"/>
            <a:chExt cx="1211704" cy="50370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21629" y="4845768"/>
              <a:ext cx="1211704" cy="5037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13477" y="1542857"/>
            <a:ext cx="7057951" cy="7071429"/>
            <a:chOff x="8713477" y="1542857"/>
            <a:chExt cx="7057951" cy="707142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13477" y="1542857"/>
              <a:ext cx="7057951" cy="707142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584662" y="1448464"/>
            <a:ext cx="7343910" cy="7265821"/>
            <a:chOff x="8584662" y="1448464"/>
            <a:chExt cx="7343910" cy="72658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84662" y="1448464"/>
              <a:ext cx="7343910" cy="72658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26607" y="7915308"/>
            <a:ext cx="2173869" cy="708501"/>
            <a:chOff x="11526607" y="7915308"/>
            <a:chExt cx="2173869" cy="7085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526607" y="7915308"/>
              <a:ext cx="2173869" cy="708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7143" y="1420738"/>
            <a:ext cx="7014286" cy="7293547"/>
            <a:chOff x="957143" y="1420738"/>
            <a:chExt cx="7014286" cy="72935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7143" y="1420738"/>
              <a:ext cx="7014286" cy="72935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7763" y="-438095"/>
            <a:ext cx="3557951" cy="10723810"/>
            <a:chOff x="14727763" y="-438095"/>
            <a:chExt cx="3557951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7763" y="-438095"/>
              <a:ext cx="3557951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67620" y="986147"/>
            <a:ext cx="5660974" cy="4317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380" y="955039"/>
            <a:ext cx="8100945" cy="43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584662" y="1448464"/>
            <a:ext cx="7343910" cy="7265821"/>
            <a:chOff x="8584662" y="1448464"/>
            <a:chExt cx="7343910" cy="726582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4662" y="1448464"/>
              <a:ext cx="7343910" cy="72658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742857" y="1557143"/>
            <a:ext cx="7057143" cy="7009034"/>
            <a:chOff x="8742857" y="1557143"/>
            <a:chExt cx="7057143" cy="70090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42857" y="1557143"/>
              <a:ext cx="7057143" cy="700903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0741" y="1557143"/>
            <a:ext cx="6693545" cy="7009034"/>
            <a:chOff x="1120741" y="1557143"/>
            <a:chExt cx="6693545" cy="700903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20741" y="1557143"/>
              <a:ext cx="6693545" cy="70090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529620" y="9389305"/>
            <a:ext cx="2805712" cy="30654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24211" y="1849281"/>
            <a:ext cx="4997820" cy="1900300"/>
            <a:chOff x="1024211" y="1849281"/>
            <a:chExt cx="4997820" cy="19003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20608" y="1645677"/>
              <a:ext cx="2109449" cy="271471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024211" y="1939530"/>
              <a:ext cx="4997820" cy="42685"/>
              <a:chOff x="1024211" y="1939530"/>
              <a:chExt cx="4997820" cy="42685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24211" y="1939530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02029" y="2213972"/>
              <a:ext cx="2822854" cy="4571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4211" y="4080794"/>
            <a:ext cx="4997820" cy="1900300"/>
            <a:chOff x="1024211" y="4080794"/>
            <a:chExt cx="4997820" cy="1900300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0608" y="3877190"/>
              <a:ext cx="2365882" cy="2714714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1024211" y="4171043"/>
              <a:ext cx="4997820" cy="42685"/>
              <a:chOff x="1024211" y="4171043"/>
              <a:chExt cx="4997820" cy="42685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24211" y="4171043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02029" y="4445487"/>
              <a:ext cx="2822854" cy="45713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14687" y="6312307"/>
            <a:ext cx="4997820" cy="1900300"/>
            <a:chOff x="1014687" y="6312307"/>
            <a:chExt cx="4997820" cy="190030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1084" y="6108704"/>
              <a:ext cx="2362990" cy="271471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1014687" y="6402557"/>
              <a:ext cx="4997820" cy="42685"/>
              <a:chOff x="1014687" y="6402557"/>
              <a:chExt cx="4997820" cy="42685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14687" y="6402557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92506" y="6677001"/>
              <a:ext cx="2822854" cy="45713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910610" y="1849276"/>
            <a:ext cx="4997829" cy="1900300"/>
            <a:chOff x="6910610" y="1849276"/>
            <a:chExt cx="4997829" cy="19003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07006" y="1645673"/>
              <a:ext cx="2392875" cy="271471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6910614" y="1939530"/>
              <a:ext cx="4997820" cy="42685"/>
              <a:chOff x="6910614" y="1939530"/>
              <a:chExt cx="4997820" cy="42685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910614" y="1939530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8439" y="2213972"/>
              <a:ext cx="2822854" cy="4571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10614" y="4080794"/>
            <a:ext cx="4997824" cy="1900300"/>
            <a:chOff x="6910614" y="4080794"/>
            <a:chExt cx="4997824" cy="190030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707010" y="3877190"/>
              <a:ext cx="2335997" cy="2714714"/>
            </a:xfrm>
            <a:prstGeom prst="rect">
              <a:avLst/>
            </a:prstGeom>
          </p:spPr>
        </p:pic>
        <p:grpSp>
          <p:nvGrpSpPr>
            <p:cNvPr id="1011" name="그룹 1011"/>
            <p:cNvGrpSpPr/>
            <p:nvPr/>
          </p:nvGrpSpPr>
          <p:grpSpPr>
            <a:xfrm>
              <a:off x="6910614" y="4171043"/>
              <a:ext cx="4997820" cy="42685"/>
              <a:chOff x="6910614" y="4171043"/>
              <a:chExt cx="4997820" cy="42685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6910614" y="4171043"/>
                <a:ext cx="4997820" cy="42685"/>
              </a:xfrm>
              <a:prstGeom prst="rect">
                <a:avLst/>
              </a:prstGeom>
            </p:spPr>
          </p:pic>
        </p:grpSp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88439" y="4445487"/>
              <a:ext cx="2822854" cy="457131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70877" y="988029"/>
            <a:ext cx="710052" cy="4637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6499048" y="961038"/>
            <a:ext cx="801741" cy="45713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80952" y="1059459"/>
            <a:ext cx="7057143" cy="7809798"/>
            <a:chOff x="780952" y="1059459"/>
            <a:chExt cx="7057143" cy="78097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0952" y="1059459"/>
              <a:ext cx="7057143" cy="780979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27763" y="-438095"/>
            <a:ext cx="3557951" cy="10723810"/>
            <a:chOff x="14727763" y="-438095"/>
            <a:chExt cx="3557951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27763" y="-438095"/>
              <a:ext cx="3557951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6384" y="1133586"/>
            <a:ext cx="6806473" cy="7613353"/>
            <a:chOff x="936384" y="1133586"/>
            <a:chExt cx="6806473" cy="761335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6384" y="1133586"/>
              <a:ext cx="6806473" cy="761335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31936" y="1223165"/>
            <a:ext cx="6499902" cy="3449698"/>
            <a:chOff x="9631936" y="1223165"/>
            <a:chExt cx="6499902" cy="344969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31936" y="1223165"/>
              <a:ext cx="6499902" cy="344969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049895" y="6055340"/>
            <a:ext cx="996016" cy="1040544"/>
            <a:chOff x="8049895" y="6055340"/>
            <a:chExt cx="996016" cy="10405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360000">
              <a:off x="8049895" y="6055340"/>
              <a:ext cx="996016" cy="10405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38095" y="1671429"/>
            <a:ext cx="4076190" cy="6923810"/>
            <a:chOff x="1038095" y="1671429"/>
            <a:chExt cx="4076190" cy="692381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38095" y="1671429"/>
              <a:ext cx="4076190" cy="69238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665454" y="1219275"/>
            <a:ext cx="3965195" cy="3453589"/>
            <a:chOff x="9665454" y="1219275"/>
            <a:chExt cx="3965195" cy="34535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65454" y="1219275"/>
              <a:ext cx="3965195" cy="34535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58486" y="635999"/>
            <a:ext cx="1986663" cy="434272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764791" y="664570"/>
            <a:ext cx="2556378" cy="43173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932886" y="4836834"/>
            <a:ext cx="2393044" cy="43173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586740" y="1138080"/>
            <a:ext cx="6654908" cy="3633612"/>
            <a:chOff x="9586740" y="1138080"/>
            <a:chExt cx="6654908" cy="363361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586740" y="1138080"/>
              <a:ext cx="6654908" cy="363361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049895" y="2771484"/>
            <a:ext cx="996016" cy="1040544"/>
            <a:chOff x="8049895" y="2771484"/>
            <a:chExt cx="996016" cy="104054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1140000">
              <a:off x="8049895" y="2771484"/>
              <a:ext cx="996016" cy="10405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554433" y="5235645"/>
            <a:ext cx="6654908" cy="3633612"/>
            <a:chOff x="9554433" y="5235645"/>
            <a:chExt cx="6654908" cy="363361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54433" y="5235645"/>
              <a:ext cx="6654908" cy="363361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633148" y="5316840"/>
            <a:ext cx="6549908" cy="3438923"/>
            <a:chOff x="9633148" y="5316840"/>
            <a:chExt cx="6549908" cy="343892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33148" y="5316840"/>
              <a:ext cx="6549908" cy="343892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54328" y="5344240"/>
            <a:ext cx="3965195" cy="3398617"/>
            <a:chOff x="9654328" y="5344240"/>
            <a:chExt cx="3965195" cy="339861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654328" y="5344240"/>
              <a:ext cx="3965195" cy="339861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257143" y="2378385"/>
            <a:ext cx="2466785" cy="2294479"/>
            <a:chOff x="5257143" y="2378385"/>
            <a:chExt cx="2466785" cy="229447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257143" y="2378385"/>
              <a:ext cx="2466785" cy="229447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965266" y="1603319"/>
            <a:ext cx="1806162" cy="1344695"/>
            <a:chOff x="13965266" y="1603319"/>
            <a:chExt cx="1806162" cy="13446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965266" y="1603319"/>
              <a:ext cx="1806162" cy="13446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036090" y="6049003"/>
            <a:ext cx="1806162" cy="1422426"/>
            <a:chOff x="14036090" y="6049003"/>
            <a:chExt cx="1806162" cy="142242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36090" y="6049003"/>
              <a:ext cx="1806162" cy="14224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545777" y="-572525"/>
            <a:ext cx="3718374" cy="10858239"/>
            <a:chOff x="14545777" y="-572525"/>
            <a:chExt cx="3718374" cy="10858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545777" y="-572525"/>
              <a:ext cx="3718374" cy="10858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35193" y="4804425"/>
            <a:ext cx="1312741" cy="1371429"/>
            <a:chOff x="4135193" y="4804425"/>
            <a:chExt cx="1312741" cy="137142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4080000">
              <a:off x="4135193" y="4804425"/>
              <a:ext cx="1312741" cy="13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05164" y="1126941"/>
            <a:ext cx="8324462" cy="7454258"/>
            <a:chOff x="1005164" y="1126941"/>
            <a:chExt cx="8324462" cy="7454258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164" y="1126941"/>
              <a:ext cx="8324462" cy="74542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76393" y="4796638"/>
            <a:ext cx="6171429" cy="3827418"/>
            <a:chOff x="9876393" y="4796638"/>
            <a:chExt cx="6171429" cy="382741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76393" y="4796638"/>
              <a:ext cx="6171429" cy="38274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0878" y="973031"/>
            <a:ext cx="8438748" cy="7694569"/>
            <a:chOff x="890878" y="973031"/>
            <a:chExt cx="8438748" cy="769456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0878" y="973031"/>
              <a:ext cx="8438748" cy="769456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40106" y="482884"/>
            <a:ext cx="1986663" cy="43427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642933" y="4290095"/>
            <a:ext cx="2502029" cy="43173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771429" y="4685714"/>
            <a:ext cx="6376393" cy="3996172"/>
            <a:chOff x="9771429" y="4685714"/>
            <a:chExt cx="6376393" cy="3996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71429" y="4685714"/>
              <a:ext cx="6376393" cy="399617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925525" y="941382"/>
            <a:ext cx="413330" cy="47410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90878" y="973031"/>
            <a:ext cx="6905707" cy="7694569"/>
            <a:chOff x="890878" y="973031"/>
            <a:chExt cx="6905707" cy="76945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90878" y="973031"/>
              <a:ext cx="6905707" cy="769456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9263" y="-219048"/>
            <a:ext cx="3636451" cy="10723810"/>
            <a:chOff x="14649263" y="-219048"/>
            <a:chExt cx="3636451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9263" y="-219048"/>
              <a:ext cx="3636451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75327" y="1032544"/>
            <a:ext cx="6708392" cy="7508382"/>
            <a:chOff x="975327" y="1032544"/>
            <a:chExt cx="6708392" cy="750838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5327" y="1032544"/>
              <a:ext cx="6708392" cy="750838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40210" y="973031"/>
            <a:ext cx="6795748" cy="7539745"/>
            <a:chOff x="9240210" y="973031"/>
            <a:chExt cx="6795748" cy="753974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240210" y="973031"/>
              <a:ext cx="6795748" cy="75397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9063" y="1629926"/>
            <a:ext cx="3759560" cy="1604134"/>
            <a:chOff x="1039063" y="1629926"/>
            <a:chExt cx="3759560" cy="160413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9063" y="1629926"/>
              <a:ext cx="3759560" cy="160413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037897" y="4243814"/>
            <a:ext cx="2466785" cy="1153002"/>
            <a:chOff x="5037897" y="4243814"/>
            <a:chExt cx="2466785" cy="1153002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037897" y="4243814"/>
              <a:ext cx="2466785" cy="115300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390952" y="4255414"/>
            <a:ext cx="2547604" cy="1170269"/>
            <a:chOff x="13390952" y="4255414"/>
            <a:chExt cx="2547604" cy="11702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90952" y="4255414"/>
              <a:ext cx="2547604" cy="11702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338469" y="3177760"/>
            <a:ext cx="3752227" cy="1466343"/>
            <a:chOff x="9338469" y="3177760"/>
            <a:chExt cx="3752227" cy="146634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338469" y="3177760"/>
              <a:ext cx="3752227" cy="1466343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07058" y="469392"/>
            <a:ext cx="1986663" cy="447763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935041" y="4129888"/>
            <a:ext cx="996016" cy="1040544"/>
            <a:chOff x="7935041" y="4129888"/>
            <a:chExt cx="996016" cy="10405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360000">
              <a:off x="7935041" y="4129888"/>
              <a:ext cx="996016" cy="10405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6925525" y="941382"/>
            <a:ext cx="413330" cy="47410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185231" y="925375"/>
            <a:ext cx="6905707" cy="7694569"/>
            <a:chOff x="9185231" y="925375"/>
            <a:chExt cx="6905707" cy="769456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85231" y="925375"/>
              <a:ext cx="6905707" cy="7694569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058572" y="482884"/>
            <a:ext cx="1986663" cy="4342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39684" y="-572525"/>
            <a:ext cx="3824467" cy="10858239"/>
            <a:chOff x="14439684" y="-572525"/>
            <a:chExt cx="3824467" cy="1085823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39684" y="-572525"/>
              <a:ext cx="3824467" cy="1085823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914286" y="4800000"/>
            <a:ext cx="6071429" cy="3806822"/>
            <a:chOff x="9914286" y="4800000"/>
            <a:chExt cx="6071429" cy="380682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14286" y="4800000"/>
              <a:ext cx="6071429" cy="380682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0878" y="973031"/>
            <a:ext cx="8438748" cy="7694569"/>
            <a:chOff x="890878" y="973031"/>
            <a:chExt cx="8438748" cy="76945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90878" y="973031"/>
              <a:ext cx="8438748" cy="769456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1405" y="1144803"/>
            <a:ext cx="8137694" cy="7423583"/>
            <a:chOff x="1041405" y="1144803"/>
            <a:chExt cx="8137694" cy="742358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1405" y="1144803"/>
              <a:ext cx="8137694" cy="742358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440106" y="482884"/>
            <a:ext cx="1986663" cy="43427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71429" y="4685714"/>
            <a:ext cx="6376393" cy="3996172"/>
            <a:chOff x="9771429" y="4685714"/>
            <a:chExt cx="6376393" cy="39961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71429" y="4685714"/>
              <a:ext cx="6376393" cy="399617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927245" y="4290098"/>
            <a:ext cx="3332023" cy="43173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925525" y="941382"/>
            <a:ext cx="413330" cy="47410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73031"/>
            <a:ext cx="7362846" cy="1036493"/>
            <a:chOff x="1005164" y="973031"/>
            <a:chExt cx="7362846" cy="103649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73031"/>
              <a:ext cx="7362846" cy="103649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649263" y="-219048"/>
            <a:ext cx="3636451" cy="10723810"/>
            <a:chOff x="14649263" y="-219048"/>
            <a:chExt cx="3636451" cy="1072381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49263" y="-219048"/>
              <a:ext cx="3636451" cy="107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37528" y="1197646"/>
            <a:ext cx="2591044" cy="519174"/>
            <a:chOff x="1237528" y="1197646"/>
            <a:chExt cx="2591044" cy="5191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37528" y="1197646"/>
              <a:ext cx="2591044" cy="51917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00667" y="482885"/>
            <a:ext cx="5393052" cy="43427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008380" y="4622585"/>
            <a:ext cx="996016" cy="1040544"/>
            <a:chOff x="8008380" y="4622585"/>
            <a:chExt cx="996016" cy="10405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3360000">
              <a:off x="8008380" y="4622585"/>
              <a:ext cx="996016" cy="104054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635711" y="485420"/>
            <a:ext cx="4409525" cy="43173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37528" y="1788079"/>
            <a:ext cx="6559053" cy="6724696"/>
            <a:chOff x="1237528" y="1788079"/>
            <a:chExt cx="6559053" cy="672469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7528" y="1788079"/>
              <a:ext cx="6559053" cy="67246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312180" y="1124062"/>
            <a:ext cx="6678772" cy="7314033"/>
            <a:chOff x="9312180" y="1124062"/>
            <a:chExt cx="6678772" cy="731403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12180" y="1124062"/>
              <a:ext cx="6678772" cy="731403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85231" y="973031"/>
            <a:ext cx="6905707" cy="7646913"/>
            <a:chOff x="9185231" y="973031"/>
            <a:chExt cx="6905707" cy="764691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85231" y="973031"/>
              <a:ext cx="6905707" cy="76469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37528" y="1749044"/>
            <a:ext cx="1566950" cy="435244"/>
            <a:chOff x="1237528" y="1749044"/>
            <a:chExt cx="1566950" cy="43524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37528" y="1749044"/>
              <a:ext cx="1566950" cy="43524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896662" y="8002851"/>
            <a:ext cx="1566950" cy="435244"/>
            <a:chOff x="11896662" y="8002851"/>
            <a:chExt cx="1566950" cy="43524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96662" y="8002851"/>
              <a:ext cx="1566950" cy="43524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90878" y="973031"/>
            <a:ext cx="6905707" cy="7694569"/>
            <a:chOff x="890878" y="973031"/>
            <a:chExt cx="6905707" cy="769456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878" y="973031"/>
              <a:ext cx="6905707" cy="76945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649263" y="-219048"/>
            <a:ext cx="3636451" cy="10723810"/>
            <a:chOff x="14649263" y="-219048"/>
            <a:chExt cx="3636451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649263" y="-219048"/>
              <a:ext cx="3636451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1154" y="485422"/>
            <a:ext cx="6159232" cy="43173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381906" y="3804144"/>
            <a:ext cx="6829525" cy="43427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878" y="1152634"/>
            <a:ext cx="7048564" cy="1019571"/>
            <a:chOff x="1090878" y="1152634"/>
            <a:chExt cx="7048564" cy="1019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0878" y="1152634"/>
              <a:ext cx="7048564" cy="1019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2306" y="2157920"/>
            <a:ext cx="6877135" cy="1681138"/>
            <a:chOff x="1262306" y="2157920"/>
            <a:chExt cx="6877135" cy="16811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62306" y="2157920"/>
              <a:ext cx="6877135" cy="16811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2306" y="2742771"/>
            <a:ext cx="1209122" cy="435244"/>
            <a:chOff x="1262306" y="2742771"/>
            <a:chExt cx="1209122" cy="4352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62306" y="2742771"/>
              <a:ext cx="1209122" cy="4352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350528" y="2761819"/>
            <a:ext cx="620901" cy="435244"/>
            <a:chOff x="5350528" y="2761819"/>
            <a:chExt cx="620901" cy="4352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350528" y="2761819"/>
              <a:ext cx="620901" cy="4352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62306" y="1444798"/>
            <a:ext cx="2156456" cy="435244"/>
            <a:chOff x="1262306" y="1444798"/>
            <a:chExt cx="2156456" cy="4352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2306" y="1444798"/>
              <a:ext cx="2156456" cy="4352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8021" y="4742857"/>
            <a:ext cx="14707017" cy="3828571"/>
            <a:chOff x="1148021" y="4742857"/>
            <a:chExt cx="14707017" cy="38285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48021" y="4742857"/>
              <a:ext cx="14707017" cy="382857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5714" y="4280987"/>
            <a:ext cx="15114286" cy="4433299"/>
            <a:chOff x="985714" y="4280987"/>
            <a:chExt cx="15114286" cy="443329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5714" y="4280987"/>
              <a:ext cx="15114286" cy="443329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6592" y="973031"/>
            <a:ext cx="6905701" cy="3141255"/>
            <a:chOff x="976592" y="973031"/>
            <a:chExt cx="6905701" cy="314125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6592" y="973031"/>
              <a:ext cx="6905701" cy="314125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95547" y="-438095"/>
            <a:ext cx="3490168" cy="10723810"/>
            <a:chOff x="14795547" y="-438095"/>
            <a:chExt cx="3490168" cy="107238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95547" y="-438095"/>
              <a:ext cx="3490168" cy="107238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925525" y="955668"/>
            <a:ext cx="413330" cy="459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85714" y="1195491"/>
            <a:ext cx="15069202" cy="7518795"/>
            <a:chOff x="985714" y="1195491"/>
            <a:chExt cx="15069202" cy="751879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85714" y="1195491"/>
              <a:ext cx="15069202" cy="751879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10477" y="671859"/>
            <a:ext cx="6755902" cy="4342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42857" y="1315316"/>
            <a:ext cx="14712180" cy="7284684"/>
            <a:chOff x="1142857" y="1315316"/>
            <a:chExt cx="14712180" cy="728468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2857" y="1315316"/>
              <a:ext cx="14712180" cy="728468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26263" y="1286051"/>
            <a:ext cx="20971924" cy="74612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40572" y="8604143"/>
            <a:ext cx="3650072" cy="2809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784854" y="1585419"/>
            <a:ext cx="19291723" cy="72812"/>
            <a:chOff x="-784854" y="1585419"/>
            <a:chExt cx="19291723" cy="728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84854" y="1585419"/>
              <a:ext cx="19291723" cy="728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72" y="1147867"/>
            <a:ext cx="9027254" cy="8949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87429" y="955668"/>
            <a:ext cx="413330" cy="4598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5836" y="2573288"/>
            <a:ext cx="7229365" cy="56724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58372"/>
            <a:ext cx="1911571" cy="45981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08572" y="958353"/>
            <a:ext cx="801741" cy="45981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1456" y="1489501"/>
            <a:ext cx="3897650" cy="3731413"/>
            <a:chOff x="1511456" y="1489501"/>
            <a:chExt cx="3897650" cy="3731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360" y="1326403"/>
              <a:ext cx="1689789" cy="217464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3993" y="4172974"/>
              <a:ext cx="3513577" cy="1057918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7549" y="2881859"/>
              <a:ext cx="1879518" cy="111876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1511458" y="3928189"/>
              <a:ext cx="3372068" cy="34193"/>
              <a:chOff x="1511458" y="3928189"/>
              <a:chExt cx="3372068" cy="3419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11458" y="3928189"/>
                <a:ext cx="3372068" cy="34193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5278631" y="4099921"/>
            <a:ext cx="3957023" cy="4067086"/>
            <a:chOff x="5278631" y="4099921"/>
            <a:chExt cx="3957023" cy="40670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113054" y="3934338"/>
              <a:ext cx="1924076" cy="220776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50756" y="6824279"/>
              <a:ext cx="3513348" cy="1425167"/>
            </a:xfrm>
            <a:prstGeom prst="rect">
              <a:avLst/>
            </a:prstGeom>
          </p:spPr>
        </p:pic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93446" y="5513489"/>
              <a:ext cx="1908149" cy="169850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5278636" y="6575758"/>
              <a:ext cx="3423435" cy="34714"/>
              <a:chOff x="5278636" y="6575758"/>
              <a:chExt cx="3423435" cy="34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5278636" y="6575758"/>
                <a:ext cx="3423435" cy="34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8988467" y="1520812"/>
            <a:ext cx="3998706" cy="4462089"/>
            <a:chOff x="8988467" y="1520812"/>
            <a:chExt cx="3998706" cy="4462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21145" y="1353487"/>
              <a:ext cx="1941949" cy="2231002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60291" y="4273843"/>
              <a:ext cx="3532448" cy="175742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902422" y="2949254"/>
              <a:ext cx="1928231" cy="171637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8988471" y="4022706"/>
              <a:ext cx="3459465" cy="35079"/>
              <a:chOff x="8988471" y="4022706"/>
              <a:chExt cx="3459465" cy="35079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988471" y="4022706"/>
                <a:ext cx="3459465" cy="35079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3323524" y="4056794"/>
            <a:ext cx="3957023" cy="3788255"/>
            <a:chOff x="13323524" y="4056794"/>
            <a:chExt cx="3957023" cy="378825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57945" y="3891212"/>
              <a:ext cx="1946027" cy="2207766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95641" y="6781146"/>
              <a:ext cx="3521186" cy="1074033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38338" y="5470361"/>
              <a:ext cx="1908152" cy="1135804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13323531" y="6532631"/>
              <a:ext cx="3423435" cy="34714"/>
              <a:chOff x="13323531" y="6532631"/>
              <a:chExt cx="3423435" cy="3471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13323531" y="6532631"/>
                <a:ext cx="3423435" cy="34714"/>
              </a:xfrm>
              <a:prstGeom prst="rect">
                <a:avLst/>
              </a:prstGeom>
            </p:spPr>
          </p:pic>
        </p:grpSp>
      </p:grpSp>
      <p:grpSp>
        <p:nvGrpSpPr>
          <p:cNvPr id="1010" name="그룹 1010"/>
          <p:cNvGrpSpPr/>
          <p:nvPr/>
        </p:nvGrpSpPr>
        <p:grpSpPr>
          <a:xfrm>
            <a:off x="1720890" y="5650280"/>
            <a:ext cx="2619695" cy="2325167"/>
            <a:chOff x="1720890" y="5650280"/>
            <a:chExt cx="2619695" cy="232516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720890" y="5650280"/>
              <a:ext cx="2619695" cy="232516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545225" y="1686975"/>
            <a:ext cx="2630412" cy="2369819"/>
            <a:chOff x="5545225" y="1686975"/>
            <a:chExt cx="2630412" cy="236981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5545225" y="1686975"/>
              <a:ext cx="2630412" cy="23698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478512" y="5764565"/>
            <a:ext cx="2498806" cy="2385184"/>
            <a:chOff x="9478512" y="5764565"/>
            <a:chExt cx="2498806" cy="23851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78512" y="5764565"/>
              <a:ext cx="2498806" cy="238518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3700476" y="1753174"/>
            <a:ext cx="2631208" cy="2375319"/>
            <a:chOff x="13700476" y="1753174"/>
            <a:chExt cx="2631208" cy="237531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3700476" y="1753174"/>
              <a:ext cx="2631208" cy="23753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72" y="1147867"/>
            <a:ext cx="9872597" cy="8949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9048" y="958353"/>
            <a:ext cx="801741" cy="4598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57569" y="2630788"/>
            <a:ext cx="6880870" cy="567244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CD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43501" y="2502168"/>
            <a:ext cx="4888807" cy="433110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9632" y="4672614"/>
            <a:ext cx="7965172" cy="289979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0877" y="980887"/>
            <a:ext cx="1673393" cy="47084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99048" y="958353"/>
            <a:ext cx="801741" cy="45981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842" y="1022772"/>
            <a:ext cx="9863064" cy="89492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99048" y="958353"/>
            <a:ext cx="801741" cy="4598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137073" y="2573283"/>
            <a:ext cx="11389614" cy="5672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3C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0877" y="988029"/>
            <a:ext cx="2584201" cy="46370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04839" y="5647544"/>
            <a:ext cx="5240174" cy="1320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4378" y="4035769"/>
            <a:ext cx="5067055" cy="139660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9128" y="5341957"/>
            <a:ext cx="5152037" cy="42685"/>
            <a:chOff x="1839128" y="5341957"/>
            <a:chExt cx="5152037" cy="426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9128" y="5341957"/>
              <a:ext cx="5152037" cy="426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508572" y="958353"/>
            <a:ext cx="801741" cy="45981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755077" y="1990342"/>
            <a:ext cx="3800124" cy="6333603"/>
            <a:chOff x="9755077" y="1990342"/>
            <a:chExt cx="3800124" cy="63336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755077" y="1990342"/>
              <a:ext cx="3800124" cy="63336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690952" y="1999693"/>
            <a:ext cx="3800124" cy="3365901"/>
            <a:chOff x="13690952" y="1999693"/>
            <a:chExt cx="3800124" cy="33659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690952" y="1999693"/>
              <a:ext cx="3800124" cy="33659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710000" y="5471429"/>
            <a:ext cx="3781076" cy="2852516"/>
            <a:chOff x="13710000" y="5471429"/>
            <a:chExt cx="3781076" cy="285251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710000" y="5471429"/>
              <a:ext cx="3781076" cy="2852516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635520" y="2036616"/>
            <a:ext cx="4094106" cy="27147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3973" y="1147869"/>
            <a:ext cx="9961561" cy="894918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05164" y="9011819"/>
            <a:ext cx="16275387" cy="13769"/>
            <a:chOff x="1005164" y="9011819"/>
            <a:chExt cx="16275387" cy="1376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5164" y="9011819"/>
              <a:ext cx="16275387" cy="1376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677620" y="9389305"/>
            <a:ext cx="3657691" cy="30654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896953" y="955668"/>
            <a:ext cx="413330" cy="4598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15835" y="2573283"/>
            <a:ext cx="8181361" cy="56724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2021-12-12T17:24:24Z</dcterms:created>
  <dcterms:modified xsi:type="dcterms:W3CDTF">2021-12-12T17:24:24Z</dcterms:modified>
</cp:coreProperties>
</file>